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FC4A-B919-4D27-B4BF-BEF372D0CBBE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4A16-45C1-4803-B876-60E8C182B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4A16-45C1-4803-B876-60E8C182B3D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Pictures\pic_1db28a9ed88cb03f73471e40c02f0f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305"/>
            <a:ext cx="9143999" cy="67886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Даже если на занятие пришел один человек, то все равно проводи занятие! </a:t>
            </a:r>
            <a:endParaRPr lang="ru-RU" sz="28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D:\Мои документы\кунг-фу 04.05.2015\Фото -Антей (Коля)\Плетенёв НМ-фото\20141209_092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262437" cy="3168352"/>
          </a:xfrm>
          <a:prstGeom prst="rect">
            <a:avLst/>
          </a:prstGeom>
          <a:noFill/>
        </p:spPr>
      </p:pic>
      <p:pic>
        <p:nvPicPr>
          <p:cNvPr id="7" name="Picture 4" descr="D:\Мои документы\кунг-фу 04.05.2015\Фото -Антей (Коля)\Плетенёв НМ-фото\20141209_091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1"/>
            <a:ext cx="4248472" cy="318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Pictures\family-fitness-clipart-clip-art-152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260648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 – неотъемлемая часть воспитательной работы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D:\Мои документы\кунг-фу 04.05.2015\Фото -Антей (Коля)\26.03.2016 Мастер-класс с Родителями\26.03.2016 Мастер-класс с Родителями\DPP_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647108" cy="2431406"/>
          </a:xfrm>
          <a:prstGeom prst="rect">
            <a:avLst/>
          </a:prstGeom>
          <a:noFill/>
        </p:spPr>
      </p:pic>
      <p:pic>
        <p:nvPicPr>
          <p:cNvPr id="10" name="Picture 3" descr="D:\Мои документы\кунг-фу 04.05.2015\Фото -Антей (Коля)\26.03.2016 Мастер-класс с Родителями\26.03.2016 Мастер-класс с Родителями\DPP_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672408" cy="2448272"/>
          </a:xfrm>
          <a:prstGeom prst="rect">
            <a:avLst/>
          </a:prstGeom>
          <a:noFill/>
        </p:spPr>
      </p:pic>
      <p:pic>
        <p:nvPicPr>
          <p:cNvPr id="11" name="Picture 4" descr="D:\Мои документы\кунг-фу 04.05.2015\Фото -Антей (Коля)\26.03.2016 Мастер-класс с Родителями\26.03.2016 Мастер-класс с Родителями\DPP_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744416" cy="249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Николай\Pictures\kancelar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Николай\Pictures\238228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348880"/>
            <a:ext cx="4602485" cy="24899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36850" y="260648"/>
            <a:ext cx="60309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Обучая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других – учись и сам!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3" descr="D:\Мои документы\кунг-фу 04.05.2015\2018-2019\Удостоверение ЦРСО\Удостоверение ЦРС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672408" cy="2520280"/>
          </a:xfrm>
          <a:prstGeom prst="rect">
            <a:avLst/>
          </a:prstGeom>
          <a:noFill/>
        </p:spPr>
      </p:pic>
      <p:pic>
        <p:nvPicPr>
          <p:cNvPr id="11" name="Picture 4" descr="C:\Users\Николай\Desktop\Новая папка\Сертификат о повышении квалификац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052736"/>
            <a:ext cx="3688763" cy="2520280"/>
          </a:xfrm>
          <a:prstGeom prst="rect">
            <a:avLst/>
          </a:prstGeom>
          <a:noFill/>
        </p:spPr>
      </p:pic>
      <p:pic>
        <p:nvPicPr>
          <p:cNvPr id="12" name="Picture 5" descr="D:\Мои документы\кунг-фу 04.05.2015\Сертификаты\Удостоверение ОВ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933056"/>
            <a:ext cx="3672408" cy="2532185"/>
          </a:xfrm>
          <a:prstGeom prst="rect">
            <a:avLst/>
          </a:prstGeom>
          <a:noFill/>
        </p:spPr>
      </p:pic>
      <p:pic>
        <p:nvPicPr>
          <p:cNvPr id="13" name="Picture 6" descr="D:\Мои документы\кунг-фу 04.05.2015\Сертификаты\Диплом из училища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052736"/>
            <a:ext cx="365150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Аня\Фото динамо\DPP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536504" cy="3024336"/>
          </a:xfrm>
          <a:prstGeom prst="rect">
            <a:avLst/>
          </a:prstGeom>
          <a:noFill/>
        </p:spPr>
      </p:pic>
      <p:pic>
        <p:nvPicPr>
          <p:cNvPr id="3075" name="Picture 3" descr="D:\Мои документы\кунг-фу 04.05.2015\снежные фигуры\2015\IMG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1421">
            <a:off x="385292" y="1068659"/>
            <a:ext cx="3886621" cy="2914966"/>
          </a:xfrm>
          <a:prstGeom prst="rect">
            <a:avLst/>
          </a:prstGeom>
          <a:noFill/>
        </p:spPr>
      </p:pic>
      <p:pic>
        <p:nvPicPr>
          <p:cNvPr id="3074" name="Picture 2" descr="D:\Мои документы\кунг-фу 04.05.2015\снежные фигуры\IMG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8128">
            <a:off x="4788024" y="980728"/>
            <a:ext cx="4032448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Внеурочная деятельность – </a:t>
            </a:r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свободное время педагога  </a:t>
            </a:r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  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Pictures\122553-5359eba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D:\Мои документы\кунг-фу 04.05.2015\2018-2019\Пермский марафон\Diplomas_5c39caae-4234-412b-a09c-f23068256b4d_be7fdd0d-3ca9-49ab-9310-5244390ae891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1800200" cy="2549351"/>
          </a:xfrm>
          <a:prstGeom prst="rect">
            <a:avLst/>
          </a:prstGeom>
          <a:noFill/>
        </p:spPr>
      </p:pic>
      <p:pic>
        <p:nvPicPr>
          <p:cNvPr id="4104" name="Picture 8" descr="D:\Мои документы\кунг-фу 04.05.2015\Сертификаты\16-17\Руссикй Витязь дипл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1872208" cy="2574668"/>
          </a:xfrm>
          <a:prstGeom prst="rect">
            <a:avLst/>
          </a:prstGeom>
          <a:noFill/>
        </p:spPr>
      </p:pic>
      <p:pic>
        <p:nvPicPr>
          <p:cNvPr id="4100" name="Picture 4" descr="D:\Мои документы\кунг-фу 04.05.2015\2018-2019\Благодарность РСБИ 2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1903485" cy="2592288"/>
          </a:xfrm>
          <a:prstGeom prst="rect">
            <a:avLst/>
          </a:prstGeom>
          <a:noFill/>
        </p:spPr>
      </p:pic>
      <p:pic>
        <p:nvPicPr>
          <p:cNvPr id="4105" name="Picture 9" descr="D:\Мои документы\кунг-фу 04.05.2015\Сертификаты\16-17\педагогическое зн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01008"/>
            <a:ext cx="1361404" cy="1872208"/>
          </a:xfrm>
          <a:prstGeom prst="rect">
            <a:avLst/>
          </a:prstGeom>
          <a:noFill/>
        </p:spPr>
      </p:pic>
      <p:pic>
        <p:nvPicPr>
          <p:cNvPr id="4109" name="Picture 13" descr="C:\Users\Николай\Pictures\2018-09-02 13-54-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5400092" y="1160748"/>
            <a:ext cx="4032448" cy="2952328"/>
          </a:xfrm>
          <a:prstGeom prst="rect">
            <a:avLst/>
          </a:prstGeom>
          <a:noFill/>
        </p:spPr>
      </p:pic>
      <p:pic>
        <p:nvPicPr>
          <p:cNvPr id="3" name="Picture 3" descr="D:\Мои документы\кунг-фу 04.05.2015\2018-2019\Фестиваль боевых искусств Мотовилиха\Дипло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933056"/>
            <a:ext cx="2016224" cy="2772719"/>
          </a:xfrm>
          <a:prstGeom prst="rect">
            <a:avLst/>
          </a:prstGeom>
          <a:noFill/>
        </p:spPr>
      </p:pic>
      <p:pic>
        <p:nvPicPr>
          <p:cNvPr id="4106" name="Picture 10" descr="D:\Мои документы\кунг-фу 04.05.2015\Сертификаты\фгос\ФГО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9537" y="4653136"/>
            <a:ext cx="1424463" cy="20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16632"/>
            <a:ext cx="593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Мастерами </a:t>
            </a:r>
            <a:r>
              <a:rPr lang="ru-RU" sz="2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Кунг-Фу</a:t>
            </a:r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рождаются –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Мастерами </a:t>
            </a:r>
            <a:r>
              <a:rPr lang="ru-RU" sz="2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Кунг-Фу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становятся!</a:t>
            </a:r>
            <a:endParaRPr lang="ru-RU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886093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TF01886093</Template>
  <TotalTime>171</TotalTime>
  <Words>48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TF01886093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19</cp:revision>
  <dcterms:created xsi:type="dcterms:W3CDTF">2018-11-29T05:39:58Z</dcterms:created>
  <dcterms:modified xsi:type="dcterms:W3CDTF">2018-11-29T19:00:30Z</dcterms:modified>
</cp:coreProperties>
</file>